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577" t="23980" r="2542" b="7143"/>
          <a:stretch>
            <a:fillRect/>
          </a:stretch>
        </p:blipFill>
        <p:spPr bwMode="auto">
          <a:xfrm>
            <a:off x="0" y="642918"/>
            <a:ext cx="91440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296" t="27551" r="4118" b="4592"/>
          <a:stretch>
            <a:fillRect/>
          </a:stretch>
        </p:blipFill>
        <p:spPr bwMode="auto">
          <a:xfrm>
            <a:off x="0" y="28572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436" t="23980" r="4118" b="16326"/>
          <a:stretch>
            <a:fillRect/>
          </a:stretch>
        </p:blipFill>
        <p:spPr bwMode="auto">
          <a:xfrm>
            <a:off x="0" y="285728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293" t="23469" r="3688" b="6888"/>
          <a:stretch>
            <a:fillRect/>
          </a:stretch>
        </p:blipFill>
        <p:spPr bwMode="auto">
          <a:xfrm>
            <a:off x="0" y="571480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06" t="25255" r="1968" b="6633"/>
          <a:stretch>
            <a:fillRect/>
          </a:stretch>
        </p:blipFill>
        <p:spPr bwMode="auto">
          <a:xfrm>
            <a:off x="0" y="642918"/>
            <a:ext cx="9144000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150" t="33418" r="4118" b="7143"/>
          <a:stretch>
            <a:fillRect/>
          </a:stretch>
        </p:blipFill>
        <p:spPr bwMode="auto">
          <a:xfrm>
            <a:off x="0" y="1000109"/>
            <a:ext cx="9144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24135" r="39375" b="29082"/>
          <a:stretch>
            <a:fillRect/>
          </a:stretch>
        </p:blipFill>
        <p:spPr bwMode="auto">
          <a:xfrm>
            <a:off x="0" y="785794"/>
            <a:ext cx="9144000" cy="452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93" t="23215" r="45538" b="10459"/>
          <a:stretch>
            <a:fillRect/>
          </a:stretch>
        </p:blipFill>
        <p:spPr bwMode="auto">
          <a:xfrm>
            <a:off x="0" y="357166"/>
            <a:ext cx="9144000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</cp:revision>
  <dcterms:created xsi:type="dcterms:W3CDTF">2024-02-28T06:34:52Z</dcterms:created>
  <dcterms:modified xsi:type="dcterms:W3CDTF">2024-02-28T06:48:00Z</dcterms:modified>
</cp:coreProperties>
</file>